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6" r:id="rId1"/>
  </p:sldMasterIdLst>
  <p:notesMasterIdLst>
    <p:notesMasterId r:id="rId3"/>
  </p:notesMasterIdLst>
  <p:handoutMasterIdLst>
    <p:handoutMasterId r:id="rId4"/>
  </p:handoutMasterIdLst>
  <p:sldIdLst>
    <p:sldId id="328" r:id="rId2"/>
  </p:sldIdLst>
  <p:sldSz cx="9144000" cy="6858000" type="screen4x3"/>
  <p:notesSz cx="6797675" cy="9926638"/>
  <p:defaultTextStyle>
    <a:defPPr>
      <a:defRPr lang="en-GB"/>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CC"/>
    <a:srgbClr val="FF9966"/>
    <a:srgbClr val="CCECFF"/>
    <a:srgbClr val="FF0066"/>
    <a:srgbClr val="CC99FF"/>
    <a:srgbClr val="CCC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1" autoAdjust="0"/>
    <p:restoredTop sz="94322" autoAdjust="0"/>
  </p:normalViewPr>
  <p:slideViewPr>
    <p:cSldViewPr>
      <p:cViewPr>
        <p:scale>
          <a:sx n="108" d="100"/>
          <a:sy n="108" d="100"/>
        </p:scale>
        <p:origin x="100" y="-1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D5454002-58F1-4EA1-8E1A-32D72A31C4CB}"/>
              </a:ext>
            </a:extLst>
          </p:cNvPr>
          <p:cNvSpPr>
            <a:spLocks noGrp="1" noChangeArrowheads="1"/>
          </p:cNvSpPr>
          <p:nvPr>
            <p:ph type="hdr" sz="quarter"/>
          </p:nvPr>
        </p:nvSpPr>
        <p:spPr bwMode="auto">
          <a:xfrm>
            <a:off x="0" y="0"/>
            <a:ext cx="2944813"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ltLang="en-US"/>
          </a:p>
        </p:txBody>
      </p:sp>
      <p:sp>
        <p:nvSpPr>
          <p:cNvPr id="37891" name="Rectangle 3">
            <a:extLst>
              <a:ext uri="{FF2B5EF4-FFF2-40B4-BE49-F238E27FC236}">
                <a16:creationId xmlns:a16="http://schemas.microsoft.com/office/drawing/2014/main" id="{CC6CCC7E-7279-4D52-9486-26D04751335C}"/>
              </a:ext>
            </a:extLst>
          </p:cNvPr>
          <p:cNvSpPr>
            <a:spLocks noGrp="1" noChangeArrowheads="1"/>
          </p:cNvSpPr>
          <p:nvPr>
            <p:ph type="dt" sz="quarter" idx="1"/>
          </p:nvPr>
        </p:nvSpPr>
        <p:spPr bwMode="auto">
          <a:xfrm>
            <a:off x="3851275" y="0"/>
            <a:ext cx="2944813"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ltLang="en-US"/>
          </a:p>
        </p:txBody>
      </p:sp>
      <p:sp>
        <p:nvSpPr>
          <p:cNvPr id="37892" name="Rectangle 4">
            <a:extLst>
              <a:ext uri="{FF2B5EF4-FFF2-40B4-BE49-F238E27FC236}">
                <a16:creationId xmlns:a16="http://schemas.microsoft.com/office/drawing/2014/main" id="{0834463F-1E32-44AF-AAF3-5BEBFC177F2E}"/>
              </a:ext>
            </a:extLst>
          </p:cNvPr>
          <p:cNvSpPr>
            <a:spLocks noGrp="1" noChangeArrowheads="1"/>
          </p:cNvSpPr>
          <p:nvPr>
            <p:ph type="ftr" sz="quarter" idx="2"/>
          </p:nvPr>
        </p:nvSpPr>
        <p:spPr bwMode="auto">
          <a:xfrm>
            <a:off x="0" y="9428163"/>
            <a:ext cx="2944813"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ltLang="en-US"/>
          </a:p>
        </p:txBody>
      </p:sp>
      <p:sp>
        <p:nvSpPr>
          <p:cNvPr id="37893" name="Rectangle 5">
            <a:extLst>
              <a:ext uri="{FF2B5EF4-FFF2-40B4-BE49-F238E27FC236}">
                <a16:creationId xmlns:a16="http://schemas.microsoft.com/office/drawing/2014/main" id="{E470843F-6FC2-43EA-A563-553A4EED5BA3}"/>
              </a:ext>
            </a:extLst>
          </p:cNvPr>
          <p:cNvSpPr>
            <a:spLocks noGrp="1" noChangeArrowheads="1"/>
          </p:cNvSpPr>
          <p:nvPr>
            <p:ph type="sldNum" sz="quarter" idx="3"/>
          </p:nvPr>
        </p:nvSpPr>
        <p:spPr bwMode="auto">
          <a:xfrm>
            <a:off x="3851275" y="9428163"/>
            <a:ext cx="2944813"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7BBA1C5D-A93E-4951-BC33-D8D1ADB3981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09684F-E7BA-43DC-ADEE-AD078125B1F0}"/>
              </a:ext>
            </a:extLst>
          </p:cNvPr>
          <p:cNvSpPr>
            <a:spLocks noGrp="1"/>
          </p:cNvSpPr>
          <p:nvPr>
            <p:ph type="hdr" sz="quarter"/>
          </p:nvPr>
        </p:nvSpPr>
        <p:spPr>
          <a:xfrm>
            <a:off x="0" y="0"/>
            <a:ext cx="2944813" cy="498475"/>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E1D471E0-9D1F-44CE-A262-C3139824C220}"/>
              </a:ext>
            </a:extLst>
          </p:cNvPr>
          <p:cNvSpPr>
            <a:spLocks noGrp="1"/>
          </p:cNvSpPr>
          <p:nvPr>
            <p:ph type="dt" idx="1"/>
          </p:nvPr>
        </p:nvSpPr>
        <p:spPr>
          <a:xfrm>
            <a:off x="3851275" y="0"/>
            <a:ext cx="2944813" cy="498475"/>
          </a:xfrm>
          <a:prstGeom prst="rect">
            <a:avLst/>
          </a:prstGeom>
        </p:spPr>
        <p:txBody>
          <a:bodyPr vert="horz" lIns="91440" tIns="45720" rIns="91440" bIns="45720" rtlCol="0"/>
          <a:lstStyle>
            <a:lvl1pPr algn="r" eaLnBrk="1" hangingPunct="1">
              <a:defRPr sz="1200"/>
            </a:lvl1pPr>
          </a:lstStyle>
          <a:p>
            <a:pPr>
              <a:defRPr/>
            </a:pPr>
            <a:fld id="{81B0B4ED-A03A-4634-9F47-ED97C1D7F8B0}" type="datetimeFigureOut">
              <a:rPr lang="en-GB"/>
              <a:pPr>
                <a:defRPr/>
              </a:pPr>
              <a:t>21/04/2021</a:t>
            </a:fld>
            <a:endParaRPr lang="en-GB"/>
          </a:p>
        </p:txBody>
      </p:sp>
      <p:sp>
        <p:nvSpPr>
          <p:cNvPr id="4" name="Slide Image Placeholder 3">
            <a:extLst>
              <a:ext uri="{FF2B5EF4-FFF2-40B4-BE49-F238E27FC236}">
                <a16:creationId xmlns:a16="http://schemas.microsoft.com/office/drawing/2014/main" id="{0A15B2A1-7238-4996-9C8D-BED8F28BADFF}"/>
              </a:ext>
            </a:extLst>
          </p:cNvPr>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D46C7D17-FCC1-4E3E-9C53-FA797A267722}"/>
              </a:ext>
            </a:extLst>
          </p:cNvPr>
          <p:cNvSpPr>
            <a:spLocks noGrp="1"/>
          </p:cNvSpPr>
          <p:nvPr>
            <p:ph type="body" sz="quarter" idx="3"/>
          </p:nvPr>
        </p:nvSpPr>
        <p:spPr>
          <a:xfrm>
            <a:off x="679450" y="4778375"/>
            <a:ext cx="5438775" cy="3906838"/>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333A8CC2-6F97-446B-9C29-586FC12FE5A8}"/>
              </a:ext>
            </a:extLst>
          </p:cNvPr>
          <p:cNvSpPr>
            <a:spLocks noGrp="1"/>
          </p:cNvSpPr>
          <p:nvPr>
            <p:ph type="ftr" sz="quarter" idx="4"/>
          </p:nvPr>
        </p:nvSpPr>
        <p:spPr>
          <a:xfrm>
            <a:off x="0" y="9428163"/>
            <a:ext cx="2944813" cy="498475"/>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a:extLst>
              <a:ext uri="{FF2B5EF4-FFF2-40B4-BE49-F238E27FC236}">
                <a16:creationId xmlns:a16="http://schemas.microsoft.com/office/drawing/2014/main" id="{0DFF6C9D-7A07-4131-98D4-99308F315385}"/>
              </a:ext>
            </a:extLst>
          </p:cNvPr>
          <p:cNvSpPr>
            <a:spLocks noGrp="1"/>
          </p:cNvSpPr>
          <p:nvPr>
            <p:ph type="sldNum" sz="quarter" idx="5"/>
          </p:nvPr>
        </p:nvSpPr>
        <p:spPr>
          <a:xfrm>
            <a:off x="3851275" y="9428163"/>
            <a:ext cx="2944813"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688DDCD-03CA-49CD-A7AD-98312E8BF71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99340188-357F-4943-BA0E-67AE9E1E8A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902A1558-B924-40A2-A725-ADA547458A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124" name="Slide Number Placeholder 3">
            <a:extLst>
              <a:ext uri="{FF2B5EF4-FFF2-40B4-BE49-F238E27FC236}">
                <a16:creationId xmlns:a16="http://schemas.microsoft.com/office/drawing/2014/main" id="{2834FADC-1D61-4511-88C1-35EE2D82A5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B5D554B-B289-4C35-A1D4-3BAF6290BB45}" type="slidenum">
              <a:rPr lang="en-GB" altLang="en-US" smtClean="0"/>
              <a:pPr/>
              <a:t>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178A71A-49D6-4914-8DF7-328D64359EC6}"/>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9F5141DD-50CE-4D62-90B0-A3B095E6E8C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3174001-CAC3-4AB6-8905-6E67D0BF1E60}"/>
              </a:ext>
            </a:extLst>
          </p:cNvPr>
          <p:cNvSpPr>
            <a:spLocks noGrp="1"/>
          </p:cNvSpPr>
          <p:nvPr>
            <p:ph type="sldNum" sz="quarter" idx="12"/>
          </p:nvPr>
        </p:nvSpPr>
        <p:spPr/>
        <p:txBody>
          <a:bodyPr/>
          <a:lstStyle>
            <a:lvl1pPr>
              <a:defRPr/>
            </a:lvl1pPr>
          </a:lstStyle>
          <a:p>
            <a:pPr>
              <a:defRPr/>
            </a:pPr>
            <a:fld id="{C92A74DA-8371-4896-8F73-3101093605B6}" type="slidenum">
              <a:rPr lang="en-GB" altLang="en-US"/>
              <a:pPr>
                <a:defRPr/>
              </a:pPr>
              <a:t>‹#›</a:t>
            </a:fld>
            <a:endParaRPr lang="en-GB" altLang="en-US"/>
          </a:p>
        </p:txBody>
      </p:sp>
    </p:spTree>
    <p:extLst>
      <p:ext uri="{BB962C8B-B14F-4D97-AF65-F5344CB8AC3E}">
        <p14:creationId xmlns:p14="http://schemas.microsoft.com/office/powerpoint/2010/main" val="1091181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75839F-A33C-48F1-BD21-0690B903F941}"/>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15D3E45A-4838-4054-BB63-58CDBD395A0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F7A7EAD-2F1E-4B10-9EDD-4D30E2712C56}"/>
              </a:ext>
            </a:extLst>
          </p:cNvPr>
          <p:cNvSpPr>
            <a:spLocks noGrp="1"/>
          </p:cNvSpPr>
          <p:nvPr>
            <p:ph type="sldNum" sz="quarter" idx="12"/>
          </p:nvPr>
        </p:nvSpPr>
        <p:spPr/>
        <p:txBody>
          <a:bodyPr/>
          <a:lstStyle>
            <a:lvl1pPr>
              <a:defRPr/>
            </a:lvl1pPr>
          </a:lstStyle>
          <a:p>
            <a:pPr>
              <a:defRPr/>
            </a:pPr>
            <a:fld id="{51EED597-04EB-4649-BF04-CBC24709F470}" type="slidenum">
              <a:rPr lang="en-GB" altLang="en-US"/>
              <a:pPr>
                <a:defRPr/>
              </a:pPr>
              <a:t>‹#›</a:t>
            </a:fld>
            <a:endParaRPr lang="en-GB" altLang="en-US"/>
          </a:p>
        </p:txBody>
      </p:sp>
    </p:spTree>
    <p:extLst>
      <p:ext uri="{BB962C8B-B14F-4D97-AF65-F5344CB8AC3E}">
        <p14:creationId xmlns:p14="http://schemas.microsoft.com/office/powerpoint/2010/main" val="411022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DDFCCC-D3A4-4F11-A3DB-9E6FA2446F59}"/>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792604DE-2D48-4F10-8932-7D61A853F35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F6175EE-0F9D-468F-8479-2127C9B6C2D1}"/>
              </a:ext>
            </a:extLst>
          </p:cNvPr>
          <p:cNvSpPr>
            <a:spLocks noGrp="1"/>
          </p:cNvSpPr>
          <p:nvPr>
            <p:ph type="sldNum" sz="quarter" idx="12"/>
          </p:nvPr>
        </p:nvSpPr>
        <p:spPr/>
        <p:txBody>
          <a:bodyPr/>
          <a:lstStyle>
            <a:lvl1pPr>
              <a:defRPr/>
            </a:lvl1pPr>
          </a:lstStyle>
          <a:p>
            <a:pPr>
              <a:defRPr/>
            </a:pPr>
            <a:fld id="{8E37A1FE-D8D8-4B8A-999C-1208BCC5477F}" type="slidenum">
              <a:rPr lang="en-GB" altLang="en-US"/>
              <a:pPr>
                <a:defRPr/>
              </a:pPr>
              <a:t>‹#›</a:t>
            </a:fld>
            <a:endParaRPr lang="en-GB" altLang="en-US"/>
          </a:p>
        </p:txBody>
      </p:sp>
    </p:spTree>
    <p:extLst>
      <p:ext uri="{BB962C8B-B14F-4D97-AF65-F5344CB8AC3E}">
        <p14:creationId xmlns:p14="http://schemas.microsoft.com/office/powerpoint/2010/main" val="372041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680A62-BCB6-493F-B21B-8BEEB55E5C34}"/>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76DDEB41-09DD-4103-81F7-FE29AEF6A24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0029D8D-557B-4508-ACD7-E35466D1F799}"/>
              </a:ext>
            </a:extLst>
          </p:cNvPr>
          <p:cNvSpPr>
            <a:spLocks noGrp="1"/>
          </p:cNvSpPr>
          <p:nvPr>
            <p:ph type="sldNum" sz="quarter" idx="12"/>
          </p:nvPr>
        </p:nvSpPr>
        <p:spPr/>
        <p:txBody>
          <a:bodyPr/>
          <a:lstStyle>
            <a:lvl1pPr>
              <a:defRPr/>
            </a:lvl1pPr>
          </a:lstStyle>
          <a:p>
            <a:pPr>
              <a:defRPr/>
            </a:pPr>
            <a:fld id="{811854FC-FC7E-4DE0-9102-4C905C2C9A16}" type="slidenum">
              <a:rPr lang="en-GB" altLang="en-US"/>
              <a:pPr>
                <a:defRPr/>
              </a:pPr>
              <a:t>‹#›</a:t>
            </a:fld>
            <a:endParaRPr lang="en-GB" altLang="en-US"/>
          </a:p>
        </p:txBody>
      </p:sp>
    </p:spTree>
    <p:extLst>
      <p:ext uri="{BB962C8B-B14F-4D97-AF65-F5344CB8AC3E}">
        <p14:creationId xmlns:p14="http://schemas.microsoft.com/office/powerpoint/2010/main" val="423705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A24A99-2947-49F3-8FD3-A2BD399EC436}"/>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99F0E140-C404-4FAF-A452-FBAE9C7412D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0D6FB6C-24FB-4F1C-AA19-61CB7C2AC3C5}"/>
              </a:ext>
            </a:extLst>
          </p:cNvPr>
          <p:cNvSpPr>
            <a:spLocks noGrp="1"/>
          </p:cNvSpPr>
          <p:nvPr>
            <p:ph type="sldNum" sz="quarter" idx="12"/>
          </p:nvPr>
        </p:nvSpPr>
        <p:spPr/>
        <p:txBody>
          <a:bodyPr/>
          <a:lstStyle>
            <a:lvl1pPr>
              <a:defRPr/>
            </a:lvl1pPr>
          </a:lstStyle>
          <a:p>
            <a:pPr>
              <a:defRPr/>
            </a:pPr>
            <a:fld id="{AABC6DE7-1B1C-4910-9CB4-2B5C2518C83C}" type="slidenum">
              <a:rPr lang="en-GB" altLang="en-US"/>
              <a:pPr>
                <a:defRPr/>
              </a:pPr>
              <a:t>‹#›</a:t>
            </a:fld>
            <a:endParaRPr lang="en-GB" altLang="en-US"/>
          </a:p>
        </p:txBody>
      </p:sp>
    </p:spTree>
    <p:extLst>
      <p:ext uri="{BB962C8B-B14F-4D97-AF65-F5344CB8AC3E}">
        <p14:creationId xmlns:p14="http://schemas.microsoft.com/office/powerpoint/2010/main" val="823330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81552FF0-2336-4605-85B3-E1C169D14CFE}"/>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CC12FFCB-0B8F-42B0-8629-0221B3FF3BE6}"/>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7E34228E-82E1-4AE2-99CD-77E6CDF802AD}"/>
              </a:ext>
            </a:extLst>
          </p:cNvPr>
          <p:cNvSpPr>
            <a:spLocks noGrp="1"/>
          </p:cNvSpPr>
          <p:nvPr>
            <p:ph type="sldNum" sz="quarter" idx="12"/>
          </p:nvPr>
        </p:nvSpPr>
        <p:spPr/>
        <p:txBody>
          <a:bodyPr/>
          <a:lstStyle>
            <a:lvl1pPr>
              <a:defRPr/>
            </a:lvl1pPr>
          </a:lstStyle>
          <a:p>
            <a:pPr>
              <a:defRPr/>
            </a:pPr>
            <a:fld id="{55B16185-ACB6-47D5-9846-A20CDFF0F757}" type="slidenum">
              <a:rPr lang="en-GB" altLang="en-US"/>
              <a:pPr>
                <a:defRPr/>
              </a:pPr>
              <a:t>‹#›</a:t>
            </a:fld>
            <a:endParaRPr lang="en-GB" altLang="en-US"/>
          </a:p>
        </p:txBody>
      </p:sp>
    </p:spTree>
    <p:extLst>
      <p:ext uri="{BB962C8B-B14F-4D97-AF65-F5344CB8AC3E}">
        <p14:creationId xmlns:p14="http://schemas.microsoft.com/office/powerpoint/2010/main" val="2766931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E5E91B23-C01C-41B2-9DD2-60DC368E2EF0}"/>
              </a:ext>
            </a:extLst>
          </p:cNvPr>
          <p:cNvSpPr>
            <a:spLocks noGrp="1"/>
          </p:cNvSpPr>
          <p:nvPr>
            <p:ph type="dt" sz="half" idx="10"/>
          </p:nvPr>
        </p:nvSpPr>
        <p:spPr/>
        <p:txBody>
          <a:bodyPr/>
          <a:lstStyle>
            <a:lvl1pPr>
              <a:defRPr/>
            </a:lvl1pPr>
          </a:lstStyle>
          <a:p>
            <a:pPr>
              <a:defRPr/>
            </a:pPr>
            <a:endParaRPr lang="en-GB"/>
          </a:p>
        </p:txBody>
      </p:sp>
      <p:sp>
        <p:nvSpPr>
          <p:cNvPr id="8" name="Footer Placeholder 4">
            <a:extLst>
              <a:ext uri="{FF2B5EF4-FFF2-40B4-BE49-F238E27FC236}">
                <a16:creationId xmlns:a16="http://schemas.microsoft.com/office/drawing/2014/main" id="{51E71A99-6784-458E-A755-4679C458F055}"/>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256B33A9-DEEA-4C89-BE1F-2E466D03C07F}"/>
              </a:ext>
            </a:extLst>
          </p:cNvPr>
          <p:cNvSpPr>
            <a:spLocks noGrp="1"/>
          </p:cNvSpPr>
          <p:nvPr>
            <p:ph type="sldNum" sz="quarter" idx="12"/>
          </p:nvPr>
        </p:nvSpPr>
        <p:spPr/>
        <p:txBody>
          <a:bodyPr/>
          <a:lstStyle>
            <a:lvl1pPr>
              <a:defRPr/>
            </a:lvl1pPr>
          </a:lstStyle>
          <a:p>
            <a:pPr>
              <a:defRPr/>
            </a:pPr>
            <a:fld id="{6FDB1E23-8155-4B25-BF9D-9C2037942743}" type="slidenum">
              <a:rPr lang="en-GB" altLang="en-US"/>
              <a:pPr>
                <a:defRPr/>
              </a:pPr>
              <a:t>‹#›</a:t>
            </a:fld>
            <a:endParaRPr lang="en-GB" altLang="en-US"/>
          </a:p>
        </p:txBody>
      </p:sp>
    </p:spTree>
    <p:extLst>
      <p:ext uri="{BB962C8B-B14F-4D97-AF65-F5344CB8AC3E}">
        <p14:creationId xmlns:p14="http://schemas.microsoft.com/office/powerpoint/2010/main" val="2794369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AD3B7248-762E-4B8F-912C-C95ECCBC45B6}"/>
              </a:ext>
            </a:extLst>
          </p:cNvPr>
          <p:cNvSpPr>
            <a:spLocks noGrp="1"/>
          </p:cNvSpPr>
          <p:nvPr>
            <p:ph type="dt" sz="half" idx="10"/>
          </p:nvPr>
        </p:nvSpPr>
        <p:spPr/>
        <p:txBody>
          <a:bodyPr/>
          <a:lstStyle>
            <a:lvl1pPr>
              <a:defRPr/>
            </a:lvl1pPr>
          </a:lstStyle>
          <a:p>
            <a:pPr>
              <a:defRPr/>
            </a:pPr>
            <a:endParaRPr lang="en-GB"/>
          </a:p>
        </p:txBody>
      </p:sp>
      <p:sp>
        <p:nvSpPr>
          <p:cNvPr id="4" name="Footer Placeholder 4">
            <a:extLst>
              <a:ext uri="{FF2B5EF4-FFF2-40B4-BE49-F238E27FC236}">
                <a16:creationId xmlns:a16="http://schemas.microsoft.com/office/drawing/2014/main" id="{FD0DD172-62FB-4CDA-8CF9-0E0282A21336}"/>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599656D5-FF90-4D5E-9DB8-8C2A171C924A}"/>
              </a:ext>
            </a:extLst>
          </p:cNvPr>
          <p:cNvSpPr>
            <a:spLocks noGrp="1"/>
          </p:cNvSpPr>
          <p:nvPr>
            <p:ph type="sldNum" sz="quarter" idx="12"/>
          </p:nvPr>
        </p:nvSpPr>
        <p:spPr/>
        <p:txBody>
          <a:bodyPr/>
          <a:lstStyle>
            <a:lvl1pPr>
              <a:defRPr/>
            </a:lvl1pPr>
          </a:lstStyle>
          <a:p>
            <a:pPr>
              <a:defRPr/>
            </a:pPr>
            <a:fld id="{B464C3B1-54A1-4391-89E7-849FD4CB2497}" type="slidenum">
              <a:rPr lang="en-GB" altLang="en-US"/>
              <a:pPr>
                <a:defRPr/>
              </a:pPr>
              <a:t>‹#›</a:t>
            </a:fld>
            <a:endParaRPr lang="en-GB" altLang="en-US"/>
          </a:p>
        </p:txBody>
      </p:sp>
    </p:spTree>
    <p:extLst>
      <p:ext uri="{BB962C8B-B14F-4D97-AF65-F5344CB8AC3E}">
        <p14:creationId xmlns:p14="http://schemas.microsoft.com/office/powerpoint/2010/main" val="2806743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7658DB3-8685-4844-82A7-4004C1253E55}"/>
              </a:ext>
            </a:extLst>
          </p:cNvPr>
          <p:cNvSpPr>
            <a:spLocks noGrp="1"/>
          </p:cNvSpPr>
          <p:nvPr>
            <p:ph type="dt" sz="half" idx="10"/>
          </p:nvPr>
        </p:nvSpPr>
        <p:spPr/>
        <p:txBody>
          <a:bodyPr/>
          <a:lstStyle>
            <a:lvl1pPr>
              <a:defRPr/>
            </a:lvl1pPr>
          </a:lstStyle>
          <a:p>
            <a:pPr>
              <a:defRPr/>
            </a:pPr>
            <a:endParaRPr lang="en-GB"/>
          </a:p>
        </p:txBody>
      </p:sp>
      <p:sp>
        <p:nvSpPr>
          <p:cNvPr id="3" name="Footer Placeholder 4">
            <a:extLst>
              <a:ext uri="{FF2B5EF4-FFF2-40B4-BE49-F238E27FC236}">
                <a16:creationId xmlns:a16="http://schemas.microsoft.com/office/drawing/2014/main" id="{FAEC336F-2005-459E-B398-C0CDAAF156E9}"/>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36B159EB-A75F-4506-8731-AF3ADB894063}"/>
              </a:ext>
            </a:extLst>
          </p:cNvPr>
          <p:cNvSpPr>
            <a:spLocks noGrp="1"/>
          </p:cNvSpPr>
          <p:nvPr>
            <p:ph type="sldNum" sz="quarter" idx="12"/>
          </p:nvPr>
        </p:nvSpPr>
        <p:spPr/>
        <p:txBody>
          <a:bodyPr/>
          <a:lstStyle>
            <a:lvl1pPr>
              <a:defRPr/>
            </a:lvl1pPr>
          </a:lstStyle>
          <a:p>
            <a:pPr>
              <a:defRPr/>
            </a:pPr>
            <a:fld id="{4E8FD727-E0A5-4551-9588-42B9CD2ED461}" type="slidenum">
              <a:rPr lang="en-GB" altLang="en-US"/>
              <a:pPr>
                <a:defRPr/>
              </a:pPr>
              <a:t>‹#›</a:t>
            </a:fld>
            <a:endParaRPr lang="en-GB" altLang="en-US"/>
          </a:p>
        </p:txBody>
      </p:sp>
    </p:spTree>
    <p:extLst>
      <p:ext uri="{BB962C8B-B14F-4D97-AF65-F5344CB8AC3E}">
        <p14:creationId xmlns:p14="http://schemas.microsoft.com/office/powerpoint/2010/main" val="1687261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B2278EFE-DD1D-4CA8-BA19-4041DD824B2E}"/>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0E8C7FF9-BF56-4A29-A5EE-BA9E32F76E4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91A9635-E1BD-493A-AF59-9663EDE392A1}"/>
              </a:ext>
            </a:extLst>
          </p:cNvPr>
          <p:cNvSpPr>
            <a:spLocks noGrp="1"/>
          </p:cNvSpPr>
          <p:nvPr>
            <p:ph type="sldNum" sz="quarter" idx="12"/>
          </p:nvPr>
        </p:nvSpPr>
        <p:spPr/>
        <p:txBody>
          <a:bodyPr/>
          <a:lstStyle>
            <a:lvl1pPr>
              <a:defRPr/>
            </a:lvl1pPr>
          </a:lstStyle>
          <a:p>
            <a:pPr>
              <a:defRPr/>
            </a:pPr>
            <a:fld id="{5F095F97-8143-4C3E-BB9A-4834231CDCB4}" type="slidenum">
              <a:rPr lang="en-GB" altLang="en-US"/>
              <a:pPr>
                <a:defRPr/>
              </a:pPr>
              <a:t>‹#›</a:t>
            </a:fld>
            <a:endParaRPr lang="en-GB" altLang="en-US"/>
          </a:p>
        </p:txBody>
      </p:sp>
    </p:spTree>
    <p:extLst>
      <p:ext uri="{BB962C8B-B14F-4D97-AF65-F5344CB8AC3E}">
        <p14:creationId xmlns:p14="http://schemas.microsoft.com/office/powerpoint/2010/main" val="350099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26EED25A-5956-480C-814C-92510190ECD8}"/>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3DECEE3F-7AC3-467E-9D22-531EE40911C2}"/>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74CB4221-9D17-4617-B598-7E4404CECEC3}"/>
              </a:ext>
            </a:extLst>
          </p:cNvPr>
          <p:cNvSpPr>
            <a:spLocks noGrp="1"/>
          </p:cNvSpPr>
          <p:nvPr>
            <p:ph type="sldNum" sz="quarter" idx="12"/>
          </p:nvPr>
        </p:nvSpPr>
        <p:spPr/>
        <p:txBody>
          <a:bodyPr/>
          <a:lstStyle>
            <a:lvl1pPr>
              <a:defRPr/>
            </a:lvl1pPr>
          </a:lstStyle>
          <a:p>
            <a:pPr>
              <a:defRPr/>
            </a:pPr>
            <a:fld id="{DFCF251E-7E86-4EC2-9CC9-04765F31243E}" type="slidenum">
              <a:rPr lang="en-GB" altLang="en-US"/>
              <a:pPr>
                <a:defRPr/>
              </a:pPr>
              <a:t>‹#›</a:t>
            </a:fld>
            <a:endParaRPr lang="en-GB" altLang="en-US"/>
          </a:p>
        </p:txBody>
      </p:sp>
    </p:spTree>
    <p:extLst>
      <p:ext uri="{BB962C8B-B14F-4D97-AF65-F5344CB8AC3E}">
        <p14:creationId xmlns:p14="http://schemas.microsoft.com/office/powerpoint/2010/main" val="176299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B6E9A00-744D-41B2-BA53-E20BAE3D4E70}"/>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AADE6C02-0D64-4557-A9D8-9EDE28FE5A7F}"/>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E33351F1-18B9-484B-82BB-AE3E7207853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en-GB"/>
          </a:p>
        </p:txBody>
      </p:sp>
      <p:sp>
        <p:nvSpPr>
          <p:cNvPr id="5" name="Footer Placeholder 4">
            <a:extLst>
              <a:ext uri="{FF2B5EF4-FFF2-40B4-BE49-F238E27FC236}">
                <a16:creationId xmlns:a16="http://schemas.microsoft.com/office/drawing/2014/main" id="{54145CF4-23EC-4D07-B7D1-6C8D07478AD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defRPr>
            </a:lvl1pPr>
          </a:lstStyle>
          <a:p>
            <a:pPr>
              <a:defRPr/>
            </a:pPr>
            <a:endParaRPr lang="en-GB"/>
          </a:p>
        </p:txBody>
      </p:sp>
      <p:sp>
        <p:nvSpPr>
          <p:cNvPr id="6" name="Slide Number Placeholder 5">
            <a:extLst>
              <a:ext uri="{FF2B5EF4-FFF2-40B4-BE49-F238E27FC236}">
                <a16:creationId xmlns:a16="http://schemas.microsoft.com/office/drawing/2014/main" id="{69CABB97-9805-45F7-8033-5C7318E7B677}"/>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a:defRPr/>
            </a:pPr>
            <a:fld id="{389D0CCF-9874-4268-A2A3-2A3F50F7679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477" r:id="rId1"/>
    <p:sldLayoutId id="2147484478" r:id="rId2"/>
    <p:sldLayoutId id="2147484479" r:id="rId3"/>
    <p:sldLayoutId id="2147484480" r:id="rId4"/>
    <p:sldLayoutId id="2147484481" r:id="rId5"/>
    <p:sldLayoutId id="2147484482" r:id="rId6"/>
    <p:sldLayoutId id="2147484483" r:id="rId7"/>
    <p:sldLayoutId id="2147484484" r:id="rId8"/>
    <p:sldLayoutId id="2147484485" r:id="rId9"/>
    <p:sldLayoutId id="2147484486" r:id="rId10"/>
    <p:sldLayoutId id="2147484487"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D9B33F-5F08-470C-A60C-6A51CFE134C5}"/>
              </a:ext>
            </a:extLst>
          </p:cNvPr>
          <p:cNvSpPr txBox="1"/>
          <p:nvPr/>
        </p:nvSpPr>
        <p:spPr>
          <a:xfrm>
            <a:off x="0" y="0"/>
            <a:ext cx="9144000" cy="261938"/>
          </a:xfrm>
          <a:prstGeom prst="rect">
            <a:avLst/>
          </a:prstGeom>
          <a:noFill/>
        </p:spPr>
        <p:txBody>
          <a:bodyPr>
            <a:spAutoFit/>
          </a:bodyPr>
          <a:lstStyle/>
          <a:p>
            <a:pPr>
              <a:defRPr/>
            </a:pPr>
            <a:r>
              <a:rPr lang="en-GB" sz="1100" dirty="0">
                <a:latin typeface="+mj-lt"/>
              </a:rPr>
              <a:t>Year 7			                     	       	RE			              Knowledge Organiser</a:t>
            </a:r>
          </a:p>
        </p:txBody>
      </p:sp>
      <p:sp>
        <p:nvSpPr>
          <p:cNvPr id="4" name="TextBox 3">
            <a:extLst>
              <a:ext uri="{FF2B5EF4-FFF2-40B4-BE49-F238E27FC236}">
                <a16:creationId xmlns:a16="http://schemas.microsoft.com/office/drawing/2014/main" id="{F71BDA47-77E8-458C-B69E-6B2157ADF7FB}"/>
              </a:ext>
            </a:extLst>
          </p:cNvPr>
          <p:cNvSpPr txBox="1"/>
          <p:nvPr/>
        </p:nvSpPr>
        <p:spPr>
          <a:xfrm>
            <a:off x="3836988" y="3376613"/>
            <a:ext cx="1852612"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en-GB" sz="1200" b="1" dirty="0"/>
              <a:t>Tolerance/Understanding</a:t>
            </a:r>
          </a:p>
          <a:p>
            <a:pPr algn="ctr">
              <a:defRPr/>
            </a:pPr>
            <a:r>
              <a:rPr lang="en-GB" sz="1200" b="1" dirty="0"/>
              <a:t>Knowledge Organiser</a:t>
            </a:r>
          </a:p>
        </p:txBody>
      </p:sp>
      <p:graphicFrame>
        <p:nvGraphicFramePr>
          <p:cNvPr id="9" name="Table 8">
            <a:extLst>
              <a:ext uri="{FF2B5EF4-FFF2-40B4-BE49-F238E27FC236}">
                <a16:creationId xmlns:a16="http://schemas.microsoft.com/office/drawing/2014/main" id="{362AB41D-5197-4BB5-8269-D604F65FD966}"/>
              </a:ext>
            </a:extLst>
          </p:cNvPr>
          <p:cNvGraphicFramePr>
            <a:graphicFrameLocks noGrp="1"/>
          </p:cNvGraphicFramePr>
          <p:nvPr>
            <p:extLst>
              <p:ext uri="{D42A27DB-BD31-4B8C-83A1-F6EECF244321}">
                <p14:modId xmlns:p14="http://schemas.microsoft.com/office/powerpoint/2010/main" val="4083973761"/>
              </p:ext>
            </p:extLst>
          </p:nvPr>
        </p:nvGraphicFramePr>
        <p:xfrm>
          <a:off x="58738" y="317500"/>
          <a:ext cx="3362325" cy="2654299"/>
        </p:xfrm>
        <a:graphic>
          <a:graphicData uri="http://schemas.openxmlformats.org/drawingml/2006/table">
            <a:tbl>
              <a:tblPr firstRow="1" bandRow="1">
                <a:tableStyleId>{073A0DAA-6AF3-43AB-8588-CEC1D06C72B9}</a:tableStyleId>
              </a:tblPr>
              <a:tblGrid>
                <a:gridCol w="944604">
                  <a:extLst>
                    <a:ext uri="{9D8B030D-6E8A-4147-A177-3AD203B41FA5}">
                      <a16:colId xmlns:a16="http://schemas.microsoft.com/office/drawing/2014/main" val="20000"/>
                    </a:ext>
                  </a:extLst>
                </a:gridCol>
                <a:gridCol w="2417721">
                  <a:extLst>
                    <a:ext uri="{9D8B030D-6E8A-4147-A177-3AD203B41FA5}">
                      <a16:colId xmlns:a16="http://schemas.microsoft.com/office/drawing/2014/main" val="20001"/>
                    </a:ext>
                  </a:extLst>
                </a:gridCol>
              </a:tblGrid>
              <a:tr h="347644">
                <a:tc>
                  <a:txBody>
                    <a:bodyPr/>
                    <a:lstStyle/>
                    <a:p>
                      <a:r>
                        <a:rPr lang="en-GB" sz="800" dirty="0"/>
                        <a:t>Tolerance</a:t>
                      </a:r>
                    </a:p>
                  </a:txBody>
                  <a:tcPr marL="91414" marR="91414" marT="45679" marB="45679"/>
                </a:tc>
                <a:tc>
                  <a:txBody>
                    <a:bodyPr/>
                    <a:lstStyle/>
                    <a:p>
                      <a:r>
                        <a:rPr lang="en-GB" sz="800" dirty="0"/>
                        <a:t>Acceptance of people with differences to ourselves</a:t>
                      </a:r>
                    </a:p>
                  </a:txBody>
                  <a:tcPr marL="91414" marR="91414" marT="45679" marB="45679"/>
                </a:tc>
                <a:extLst>
                  <a:ext uri="{0D108BD9-81ED-4DB2-BD59-A6C34878D82A}">
                    <a16:rowId xmlns:a16="http://schemas.microsoft.com/office/drawing/2014/main" val="10000"/>
                  </a:ext>
                </a:extLst>
              </a:tr>
              <a:tr h="459745">
                <a:tc>
                  <a:txBody>
                    <a:bodyPr/>
                    <a:lstStyle/>
                    <a:p>
                      <a:r>
                        <a:rPr lang="en-GB" sz="800" dirty="0"/>
                        <a:t>Prejudice </a:t>
                      </a:r>
                    </a:p>
                  </a:txBody>
                  <a:tcPr marL="91414" marR="91414" marT="45679" marB="45679"/>
                </a:tc>
                <a:tc>
                  <a:txBody>
                    <a:bodyPr/>
                    <a:lstStyle/>
                    <a:p>
                      <a:r>
                        <a:rPr lang="en-GB" sz="800" dirty="0"/>
                        <a:t>Making your mind up before you know (‘pre judging’) ‘Judging a book by it’s cover’</a:t>
                      </a:r>
                      <a:endParaRPr lang="en-GB" sz="800" b="1" dirty="0"/>
                    </a:p>
                  </a:txBody>
                  <a:tcPr marL="91414" marR="91414" marT="45679" marB="45679"/>
                </a:tc>
                <a:extLst>
                  <a:ext uri="{0D108BD9-81ED-4DB2-BD59-A6C34878D82A}">
                    <a16:rowId xmlns:a16="http://schemas.microsoft.com/office/drawing/2014/main" val="10001"/>
                  </a:ext>
                </a:extLst>
              </a:tr>
              <a:tr h="371598">
                <a:tc>
                  <a:txBody>
                    <a:bodyPr/>
                    <a:lstStyle/>
                    <a:p>
                      <a:r>
                        <a:rPr lang="en-GB" sz="800" dirty="0"/>
                        <a:t>Discrimination</a:t>
                      </a:r>
                    </a:p>
                  </a:txBody>
                  <a:tcPr marL="91414" marR="91414" marT="45679" marB="45679"/>
                </a:tc>
                <a:tc>
                  <a:txBody>
                    <a:bodyPr/>
                    <a:lstStyle/>
                    <a:p>
                      <a:r>
                        <a:rPr lang="en-GB" sz="800" dirty="0"/>
                        <a:t>Acting on a prejudice to disadvantage others.</a:t>
                      </a:r>
                    </a:p>
                  </a:txBody>
                  <a:tcPr marL="91414" marR="91414" marT="45679" marB="45679"/>
                </a:tc>
                <a:extLst>
                  <a:ext uri="{0D108BD9-81ED-4DB2-BD59-A6C34878D82A}">
                    <a16:rowId xmlns:a16="http://schemas.microsoft.com/office/drawing/2014/main" val="10002"/>
                  </a:ext>
                </a:extLst>
              </a:tr>
              <a:tr h="347644">
                <a:tc>
                  <a:txBody>
                    <a:bodyPr/>
                    <a:lstStyle/>
                    <a:p>
                      <a:r>
                        <a:rPr lang="en-GB" sz="800" dirty="0"/>
                        <a:t>Diversity</a:t>
                      </a:r>
                    </a:p>
                  </a:txBody>
                  <a:tcPr marL="91414" marR="91414" marT="45679" marB="45679"/>
                </a:tc>
                <a:tc>
                  <a:txBody>
                    <a:bodyPr/>
                    <a:lstStyle/>
                    <a:p>
                      <a:r>
                        <a:rPr lang="en-GB" sz="800" dirty="0"/>
                        <a:t>The range of differences in society (</a:t>
                      </a:r>
                      <a:r>
                        <a:rPr lang="en-GB" sz="800" dirty="0" err="1"/>
                        <a:t>eg</a:t>
                      </a:r>
                      <a:r>
                        <a:rPr lang="en-GB" sz="800" dirty="0"/>
                        <a:t> races, religions, opinions etc)</a:t>
                      </a:r>
                    </a:p>
                  </a:txBody>
                  <a:tcPr marL="91414" marR="91414" marT="45679" marB="45679"/>
                </a:tc>
                <a:extLst>
                  <a:ext uri="{0D108BD9-81ED-4DB2-BD59-A6C34878D82A}">
                    <a16:rowId xmlns:a16="http://schemas.microsoft.com/office/drawing/2014/main" val="10003"/>
                  </a:ext>
                </a:extLst>
              </a:tr>
              <a:tr h="457184">
                <a:tc>
                  <a:txBody>
                    <a:bodyPr/>
                    <a:lstStyle/>
                    <a:p>
                      <a:r>
                        <a:rPr lang="en-GB" sz="800" dirty="0"/>
                        <a:t>Hijab</a:t>
                      </a:r>
                    </a:p>
                    <a:p>
                      <a:r>
                        <a:rPr lang="en-GB" sz="800" dirty="0"/>
                        <a:t>Niqab</a:t>
                      </a:r>
                    </a:p>
                    <a:p>
                      <a:r>
                        <a:rPr lang="en-GB" sz="800" dirty="0"/>
                        <a:t>Burqa</a:t>
                      </a:r>
                    </a:p>
                  </a:txBody>
                  <a:tcPr marL="91414" marR="91414" marT="45679" marB="45679"/>
                </a:tc>
                <a:tc>
                  <a:txBody>
                    <a:bodyPr/>
                    <a:lstStyle/>
                    <a:p>
                      <a:r>
                        <a:rPr lang="en-GB" sz="800" dirty="0"/>
                        <a:t>Modest ways women can choose to dress that does not draw attention to themselves in Islam</a:t>
                      </a:r>
                    </a:p>
                  </a:txBody>
                  <a:tcPr marL="91414" marR="91414" marT="45679" marB="45679"/>
                </a:tc>
                <a:extLst>
                  <a:ext uri="{0D108BD9-81ED-4DB2-BD59-A6C34878D82A}">
                    <a16:rowId xmlns:a16="http://schemas.microsoft.com/office/drawing/2014/main" val="10004"/>
                  </a:ext>
                </a:extLst>
              </a:tr>
              <a:tr h="335242">
                <a:tc>
                  <a:txBody>
                    <a:bodyPr/>
                    <a:lstStyle/>
                    <a:p>
                      <a:r>
                        <a:rPr lang="en-GB" sz="800" dirty="0"/>
                        <a:t>Religious conflict</a:t>
                      </a:r>
                    </a:p>
                  </a:txBody>
                  <a:tcPr marL="91414" marR="91414" marT="45679" marB="45679"/>
                </a:tc>
                <a:tc>
                  <a:txBody>
                    <a:bodyPr/>
                    <a:lstStyle/>
                    <a:p>
                      <a:r>
                        <a:rPr lang="en-GB" altLang="en-US" sz="800" b="0" dirty="0">
                          <a:latin typeface="Calibri" panose="020F0502020204030204" pitchFamily="34" charset="0"/>
                          <a:cs typeface="Calibri" panose="020F0502020204030204" pitchFamily="34" charset="0"/>
                        </a:rPr>
                        <a:t>Disagreements within or between religions about land or practices that can lead to violence</a:t>
                      </a:r>
                    </a:p>
                  </a:txBody>
                  <a:tcPr marL="91414" marR="91414" marT="45679" marB="45679"/>
                </a:tc>
                <a:extLst>
                  <a:ext uri="{0D108BD9-81ED-4DB2-BD59-A6C34878D82A}">
                    <a16:rowId xmlns:a16="http://schemas.microsoft.com/office/drawing/2014/main" val="10005"/>
                  </a:ext>
                </a:extLst>
              </a:tr>
              <a:tr h="335242">
                <a:tc>
                  <a:txBody>
                    <a:bodyPr/>
                    <a:lstStyle/>
                    <a:p>
                      <a:r>
                        <a:rPr lang="en-GB" sz="800" dirty="0"/>
                        <a:t>LGBTQ+</a:t>
                      </a:r>
                    </a:p>
                  </a:txBody>
                  <a:tcPr marL="91414" marR="91414" marT="45679" marB="45679"/>
                </a:tc>
                <a:tc>
                  <a:txBody>
                    <a:bodyPr/>
                    <a:lstStyle/>
                    <a:p>
                      <a:r>
                        <a:rPr lang="en-GB" sz="800" dirty="0"/>
                        <a:t>Lesbian, Gay, Bisexual, Transexual, Queer and all other expressions of gender and sexuality</a:t>
                      </a:r>
                    </a:p>
                  </a:txBody>
                  <a:tcPr marL="91414" marR="91414" marT="45679" marB="45679"/>
                </a:tc>
                <a:extLst>
                  <a:ext uri="{0D108BD9-81ED-4DB2-BD59-A6C34878D82A}">
                    <a16:rowId xmlns:a16="http://schemas.microsoft.com/office/drawing/2014/main" val="10006"/>
                  </a:ext>
                </a:extLst>
              </a:tr>
            </a:tbl>
          </a:graphicData>
        </a:graphic>
      </p:graphicFrame>
      <p:pic>
        <p:nvPicPr>
          <p:cNvPr id="4126" name="Picture 2" descr="Image result for key">
            <a:extLst>
              <a:ext uri="{FF2B5EF4-FFF2-40B4-BE49-F238E27FC236}">
                <a16:creationId xmlns:a16="http://schemas.microsoft.com/office/drawing/2014/main" id="{BCE37484-5718-42E4-8BAB-4A01E35E1F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56700">
            <a:off x="1730375" y="20638"/>
            <a:ext cx="517525"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8BD16F48-9B99-40E9-8C59-109FD2CBF272}"/>
              </a:ext>
            </a:extLst>
          </p:cNvPr>
          <p:cNvSpPr txBox="1"/>
          <p:nvPr/>
        </p:nvSpPr>
        <p:spPr>
          <a:xfrm>
            <a:off x="733425" y="20638"/>
            <a:ext cx="1030288" cy="277812"/>
          </a:xfrm>
          <a:prstGeom prst="rect">
            <a:avLst/>
          </a:prstGeom>
          <a:noFill/>
        </p:spPr>
        <p:txBody>
          <a:bodyPr>
            <a:spAutoFit/>
          </a:bodyPr>
          <a:lstStyle/>
          <a:p>
            <a:pPr>
              <a:defRPr/>
            </a:pPr>
            <a:r>
              <a:rPr lang="en-GB" sz="1200" b="1" dirty="0">
                <a:latin typeface="+mj-lt"/>
              </a:rPr>
              <a:t>Key Concepts</a:t>
            </a:r>
          </a:p>
        </p:txBody>
      </p:sp>
      <p:sp>
        <p:nvSpPr>
          <p:cNvPr id="6" name="TextBox 5">
            <a:extLst>
              <a:ext uri="{FF2B5EF4-FFF2-40B4-BE49-F238E27FC236}">
                <a16:creationId xmlns:a16="http://schemas.microsoft.com/office/drawing/2014/main" id="{66C78C9E-6CCC-4FED-8EA9-95BA2F9B4FB4}"/>
              </a:ext>
            </a:extLst>
          </p:cNvPr>
          <p:cNvSpPr txBox="1"/>
          <p:nvPr/>
        </p:nvSpPr>
        <p:spPr>
          <a:xfrm>
            <a:off x="3563938" y="261938"/>
            <a:ext cx="5491162" cy="769441"/>
          </a:xfrm>
          <a:prstGeom prst="rect">
            <a:avLst/>
          </a:prstGeom>
          <a:noFill/>
          <a:ln>
            <a:solidFill>
              <a:schemeClr val="tx1"/>
            </a:solidFill>
            <a:prstDash val="lgDash"/>
          </a:ln>
        </p:spPr>
        <p:txBody>
          <a:bodyPr>
            <a:spAutoFit/>
          </a:bodyPr>
          <a:lstStyle/>
          <a:p>
            <a:pPr>
              <a:defRPr/>
            </a:pPr>
            <a:r>
              <a:rPr lang="en-GB" sz="1100" b="1" u="sng" dirty="0">
                <a:latin typeface="+mj-lt"/>
              </a:rPr>
              <a:t>Tolerance</a:t>
            </a:r>
          </a:p>
          <a:p>
            <a:pPr>
              <a:defRPr/>
            </a:pPr>
            <a:r>
              <a:rPr lang="en-GB" sz="1100" dirty="0">
                <a:latin typeface="+mj-lt"/>
              </a:rPr>
              <a:t>Tolerance is the lowest form of co operation in society. It does not imply any welcome.</a:t>
            </a:r>
          </a:p>
          <a:p>
            <a:pPr>
              <a:defRPr/>
            </a:pPr>
            <a:r>
              <a:rPr lang="en-GB" sz="1100" dirty="0">
                <a:latin typeface="+mj-lt"/>
              </a:rPr>
              <a:t>Acceptance is better as different groups are given higher status.</a:t>
            </a:r>
          </a:p>
          <a:p>
            <a:pPr>
              <a:defRPr/>
            </a:pPr>
            <a:r>
              <a:rPr lang="en-GB" sz="1100" dirty="0">
                <a:latin typeface="+mj-lt"/>
              </a:rPr>
              <a:t>Harmony is best, when all groups are valued equally for their differences.</a:t>
            </a:r>
          </a:p>
        </p:txBody>
      </p:sp>
      <p:sp>
        <p:nvSpPr>
          <p:cNvPr id="18" name="TextBox 17">
            <a:extLst>
              <a:ext uri="{FF2B5EF4-FFF2-40B4-BE49-F238E27FC236}">
                <a16:creationId xmlns:a16="http://schemas.microsoft.com/office/drawing/2014/main" id="{8D3A26AB-8D43-4840-8921-C64DC54562DD}"/>
              </a:ext>
            </a:extLst>
          </p:cNvPr>
          <p:cNvSpPr txBox="1"/>
          <p:nvPr/>
        </p:nvSpPr>
        <p:spPr>
          <a:xfrm>
            <a:off x="4067175" y="4292600"/>
            <a:ext cx="4683125" cy="80021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defRPr/>
            </a:pPr>
            <a:r>
              <a:rPr lang="en-GB" sz="1100" b="1" dirty="0">
                <a:solidFill>
                  <a:schemeClr val="tx1"/>
                </a:solidFill>
                <a:latin typeface="+mj-lt"/>
              </a:rPr>
              <a:t>Equality and Equity</a:t>
            </a:r>
          </a:p>
          <a:p>
            <a:pPr fontAlgn="t">
              <a:lnSpc>
                <a:spcPts val="1350"/>
              </a:lnSpc>
              <a:defRPr/>
            </a:pPr>
            <a:r>
              <a:rPr lang="en-GB" sz="900" dirty="0">
                <a:solidFill>
                  <a:srgbClr val="000000"/>
                </a:solidFill>
                <a:latin typeface="Georgia" panose="02040502050405020303" pitchFamily="18" charset="0"/>
                <a:ea typeface="Times New Roman" panose="02020603050405020304" pitchFamily="18" charset="0"/>
                <a:cs typeface="Arial" panose="020B0604020202020204" pitchFamily="34" charset="0"/>
              </a:rPr>
              <a:t>Treating everyone the same does not always produce fair outcomes. Some people need more help and support to have the same chances as others. Equity focusses on out comes rather than the way people are treated.</a:t>
            </a:r>
            <a:endParaRPr lang="en-GB" sz="900" dirty="0">
              <a:solidFill>
                <a:srgbClr val="000000"/>
              </a:solidFill>
              <a:latin typeface="Times New Roman" panose="02020603050405020304" pitchFamily="18" charset="0"/>
              <a:ea typeface="Times New Roman" panose="02020603050405020304" pitchFamily="18" charset="0"/>
            </a:endParaRPr>
          </a:p>
        </p:txBody>
      </p:sp>
      <p:graphicFrame>
        <p:nvGraphicFramePr>
          <p:cNvPr id="17" name="Table 16">
            <a:extLst>
              <a:ext uri="{FF2B5EF4-FFF2-40B4-BE49-F238E27FC236}">
                <a16:creationId xmlns:a16="http://schemas.microsoft.com/office/drawing/2014/main" id="{719B4B88-F23E-45D4-B5B6-12DC64B2500D}"/>
              </a:ext>
            </a:extLst>
          </p:cNvPr>
          <p:cNvGraphicFramePr>
            <a:graphicFrameLocks noGrp="1"/>
          </p:cNvGraphicFramePr>
          <p:nvPr>
            <p:extLst>
              <p:ext uri="{D42A27DB-BD31-4B8C-83A1-F6EECF244321}">
                <p14:modId xmlns:p14="http://schemas.microsoft.com/office/powerpoint/2010/main" val="2852536645"/>
              </p:ext>
            </p:extLst>
          </p:nvPr>
        </p:nvGraphicFramePr>
        <p:xfrm>
          <a:off x="80963" y="3313113"/>
          <a:ext cx="3756025" cy="3200340"/>
        </p:xfrm>
        <a:graphic>
          <a:graphicData uri="http://schemas.openxmlformats.org/drawingml/2006/table">
            <a:tbl>
              <a:tblPr firstRow="1" bandRow="1">
                <a:tableStyleId>{5940675A-B579-460E-94D1-54222C63F5DA}</a:tableStyleId>
              </a:tblPr>
              <a:tblGrid>
                <a:gridCol w="957551">
                  <a:extLst>
                    <a:ext uri="{9D8B030D-6E8A-4147-A177-3AD203B41FA5}">
                      <a16:colId xmlns:a16="http://schemas.microsoft.com/office/drawing/2014/main" val="20000"/>
                    </a:ext>
                  </a:extLst>
                </a:gridCol>
                <a:gridCol w="2798474">
                  <a:extLst>
                    <a:ext uri="{9D8B030D-6E8A-4147-A177-3AD203B41FA5}">
                      <a16:colId xmlns:a16="http://schemas.microsoft.com/office/drawing/2014/main" val="20001"/>
                    </a:ext>
                  </a:extLst>
                </a:gridCol>
              </a:tblGrid>
              <a:tr h="170897">
                <a:tc>
                  <a:txBody>
                    <a:bodyPr/>
                    <a:lstStyle/>
                    <a:p>
                      <a:r>
                        <a:rPr lang="en-GB" sz="1000" b="1" u="none" dirty="0"/>
                        <a:t>Person </a:t>
                      </a:r>
                    </a:p>
                  </a:txBody>
                  <a:tcPr marL="91441" marR="91441" marT="45715" marB="45715"/>
                </a:tc>
                <a:tc>
                  <a:txBody>
                    <a:bodyPr/>
                    <a:lstStyle/>
                    <a:p>
                      <a:r>
                        <a:rPr lang="en-GB" sz="1000" b="1" u="none" dirty="0"/>
                        <a:t>Background and quote</a:t>
                      </a:r>
                    </a:p>
                  </a:txBody>
                  <a:tcPr marL="91441" marR="91441" marT="45715" marB="45715"/>
                </a:tc>
                <a:extLst>
                  <a:ext uri="{0D108BD9-81ED-4DB2-BD59-A6C34878D82A}">
                    <a16:rowId xmlns:a16="http://schemas.microsoft.com/office/drawing/2014/main" val="10000"/>
                  </a:ext>
                </a:extLst>
              </a:tr>
              <a:tr h="524069">
                <a:tc>
                  <a:txBody>
                    <a:bodyPr/>
                    <a:lstStyle/>
                    <a:p>
                      <a:r>
                        <a:rPr lang="en-GB" sz="1000" dirty="0"/>
                        <a:t>Nelson Mandela</a:t>
                      </a:r>
                    </a:p>
                  </a:txBody>
                  <a:tcPr marL="91441" marR="91441" marT="45715" marB="45715"/>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dirty="0"/>
                        <a:t>First black president of South Africa. </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900" dirty="0"/>
                        <a:t>“No one is born hating another person because of the colour of his skin, or his background, or his religion. People must learn to hate, and if they can learn to hate, they can be taught to love.”</a:t>
                      </a:r>
                    </a:p>
                  </a:txBody>
                  <a:tcPr marL="91441" marR="91441" marT="45715" marB="45715"/>
                </a:tc>
                <a:extLst>
                  <a:ext uri="{0D108BD9-81ED-4DB2-BD59-A6C34878D82A}">
                    <a16:rowId xmlns:a16="http://schemas.microsoft.com/office/drawing/2014/main" val="10001"/>
                  </a:ext>
                </a:extLst>
              </a:tr>
              <a:tr h="581034">
                <a:tc>
                  <a:txBody>
                    <a:bodyPr/>
                    <a:lstStyle/>
                    <a:p>
                      <a:r>
                        <a:rPr lang="en-GB" sz="1000" dirty="0"/>
                        <a:t>Martin Luther King</a:t>
                      </a:r>
                    </a:p>
                  </a:txBody>
                  <a:tcPr marL="91441" marR="91441" marT="45715" marB="45715"/>
                </a:tc>
                <a:tc>
                  <a:txBody>
                    <a:bodyPr/>
                    <a:lstStyle/>
                    <a:p>
                      <a:r>
                        <a:rPr lang="en-GB" sz="1000" dirty="0"/>
                        <a:t>Civil rights leader in America in the 1950’s and 60’s.</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1000" dirty="0"/>
                        <a:t>“I have a dream that my four little children will one day live in a nation where they will not be judged by the colour of their skin but by the content of their character.” </a:t>
                      </a:r>
                    </a:p>
                  </a:txBody>
                  <a:tcPr marL="91441" marR="91441" marT="45715" marB="45715"/>
                </a:tc>
                <a:extLst>
                  <a:ext uri="{0D108BD9-81ED-4DB2-BD59-A6C34878D82A}">
                    <a16:rowId xmlns:a16="http://schemas.microsoft.com/office/drawing/2014/main" val="10002"/>
                  </a:ext>
                </a:extLst>
              </a:tr>
              <a:tr h="375964">
                <a:tc>
                  <a:txBody>
                    <a:bodyPr/>
                    <a:lstStyle/>
                    <a:p>
                      <a:r>
                        <a:rPr lang="en-GB" sz="1000" dirty="0"/>
                        <a:t>Desmond Tutu</a:t>
                      </a:r>
                    </a:p>
                  </a:txBody>
                  <a:tcPr marL="91441" marR="91441" marT="45715" marB="45715"/>
                </a:tc>
                <a:tc>
                  <a:txBody>
                    <a:bodyPr/>
                    <a:lstStyle/>
                    <a:p>
                      <a:r>
                        <a:rPr lang="en-GB" sz="1000" dirty="0"/>
                        <a:t>First black archbishop of South Africa.</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000" dirty="0"/>
                        <a:t>“We inhabit a universe that is characterized by diversity.”</a:t>
                      </a:r>
                      <a:endParaRPr lang="en-GB" sz="1000" dirty="0"/>
                    </a:p>
                  </a:txBody>
                  <a:tcPr marL="91441" marR="91441" marT="45715" marB="45715"/>
                </a:tc>
                <a:extLst>
                  <a:ext uri="{0D108BD9-81ED-4DB2-BD59-A6C34878D82A}">
                    <a16:rowId xmlns:a16="http://schemas.microsoft.com/office/drawing/2014/main" val="10003"/>
                  </a:ext>
                </a:extLst>
              </a:tr>
              <a:tr h="318757">
                <a:tc>
                  <a:txBody>
                    <a:bodyPr/>
                    <a:lstStyle/>
                    <a:p>
                      <a:r>
                        <a:rPr lang="en-GB" sz="1000" dirty="0"/>
                        <a:t>Mahatma Gandhi</a:t>
                      </a:r>
                    </a:p>
                  </a:txBody>
                  <a:tcPr marL="91441" marR="91441" marT="45715" marB="45715"/>
                </a:tc>
                <a:tc>
                  <a:txBody>
                    <a:bodyPr/>
                    <a:lstStyle/>
                    <a:p>
                      <a:r>
                        <a:rPr lang="en-GB" sz="1000" dirty="0"/>
                        <a:t>Leader of independence movement in India.</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1000" dirty="0"/>
                        <a:t>“Civilization is the encouragement of differences.” </a:t>
                      </a:r>
                    </a:p>
                  </a:txBody>
                  <a:tcPr marL="91441" marR="91441" marT="45715" marB="45715"/>
                </a:tc>
                <a:extLst>
                  <a:ext uri="{0D108BD9-81ED-4DB2-BD59-A6C34878D82A}">
                    <a16:rowId xmlns:a16="http://schemas.microsoft.com/office/drawing/2014/main" val="10004"/>
                  </a:ext>
                </a:extLst>
              </a:tr>
              <a:tr h="0">
                <a:tc gridSpan="2">
                  <a:txBody>
                    <a:bodyPr/>
                    <a:lstStyle/>
                    <a:p>
                      <a:endParaRPr lang="en-GB" sz="900" dirty="0"/>
                    </a:p>
                  </a:txBody>
                  <a:tcPr marL="91441" marR="91441" marT="45715" marB="45715"/>
                </a:tc>
                <a:tc hMerge="1">
                  <a:txBody>
                    <a:bodyPr/>
                    <a:lstStyle/>
                    <a:p>
                      <a:endParaRPr lang="en-GB" sz="900" dirty="0"/>
                    </a:p>
                  </a:txBody>
                  <a:tcPr marL="91441" marR="91441" marT="45715" marB="45715"/>
                </a:tc>
                <a:extLst>
                  <a:ext uri="{0D108BD9-81ED-4DB2-BD59-A6C34878D82A}">
                    <a16:rowId xmlns:a16="http://schemas.microsoft.com/office/drawing/2014/main" val="10005"/>
                  </a:ext>
                </a:extLst>
              </a:tr>
            </a:tbl>
          </a:graphicData>
        </a:graphic>
      </p:graphicFrame>
      <p:graphicFrame>
        <p:nvGraphicFramePr>
          <p:cNvPr id="23" name="Table 22">
            <a:extLst>
              <a:ext uri="{FF2B5EF4-FFF2-40B4-BE49-F238E27FC236}">
                <a16:creationId xmlns:a16="http://schemas.microsoft.com/office/drawing/2014/main" id="{C6754702-2F8F-453F-9565-1BE6967E6581}"/>
              </a:ext>
            </a:extLst>
          </p:cNvPr>
          <p:cNvGraphicFramePr>
            <a:graphicFrameLocks noGrp="1"/>
          </p:cNvGraphicFramePr>
          <p:nvPr>
            <p:extLst>
              <p:ext uri="{D42A27DB-BD31-4B8C-83A1-F6EECF244321}">
                <p14:modId xmlns:p14="http://schemas.microsoft.com/office/powerpoint/2010/main" val="473269782"/>
              </p:ext>
            </p:extLst>
          </p:nvPr>
        </p:nvGraphicFramePr>
        <p:xfrm>
          <a:off x="5796136" y="1268413"/>
          <a:ext cx="3255789" cy="2880941"/>
        </p:xfrm>
        <a:graphic>
          <a:graphicData uri="http://schemas.openxmlformats.org/drawingml/2006/table">
            <a:tbl>
              <a:tblPr firstRow="1" bandRow="1">
                <a:tableStyleId>{073A0DAA-6AF3-43AB-8588-CEC1D06C72B9}</a:tableStyleId>
              </a:tblPr>
              <a:tblGrid>
                <a:gridCol w="914674">
                  <a:extLst>
                    <a:ext uri="{9D8B030D-6E8A-4147-A177-3AD203B41FA5}">
                      <a16:colId xmlns:a16="http://schemas.microsoft.com/office/drawing/2014/main" val="20000"/>
                    </a:ext>
                  </a:extLst>
                </a:gridCol>
                <a:gridCol w="2341115">
                  <a:extLst>
                    <a:ext uri="{9D8B030D-6E8A-4147-A177-3AD203B41FA5}">
                      <a16:colId xmlns:a16="http://schemas.microsoft.com/office/drawing/2014/main" val="20001"/>
                    </a:ext>
                  </a:extLst>
                </a:gridCol>
              </a:tblGrid>
              <a:tr h="347647">
                <a:tc>
                  <a:txBody>
                    <a:bodyPr/>
                    <a:lstStyle/>
                    <a:p>
                      <a:r>
                        <a:rPr lang="en-GB" sz="800" dirty="0"/>
                        <a:t>Racism</a:t>
                      </a:r>
                    </a:p>
                  </a:txBody>
                  <a:tcPr marL="91414" marR="91414" marT="45679" marB="45679"/>
                </a:tc>
                <a:tc>
                  <a:txBody>
                    <a:bodyPr/>
                    <a:lstStyle/>
                    <a:p>
                      <a:r>
                        <a:rPr lang="en-GB" sz="800" dirty="0"/>
                        <a:t>Prejudice based on skin colour, nationality, ethnicity or religion.</a:t>
                      </a:r>
                    </a:p>
                  </a:txBody>
                  <a:tcPr marL="91414" marR="91414" marT="45679" marB="45679"/>
                </a:tc>
                <a:extLst>
                  <a:ext uri="{0D108BD9-81ED-4DB2-BD59-A6C34878D82A}">
                    <a16:rowId xmlns:a16="http://schemas.microsoft.com/office/drawing/2014/main" val="10000"/>
                  </a:ext>
                </a:extLst>
              </a:tr>
              <a:tr h="459748">
                <a:tc>
                  <a:txBody>
                    <a:bodyPr/>
                    <a:lstStyle/>
                    <a:p>
                      <a:r>
                        <a:rPr lang="en-GB" sz="800" dirty="0"/>
                        <a:t>Homophobia</a:t>
                      </a:r>
                    </a:p>
                  </a:txBody>
                  <a:tcPr marL="91414" marR="91414" marT="45679" marB="45679"/>
                </a:tc>
                <a:tc>
                  <a:txBody>
                    <a:bodyPr/>
                    <a:lstStyle/>
                    <a:p>
                      <a:r>
                        <a:rPr lang="en-GB" sz="800" dirty="0"/>
                        <a:t>Prejudice based on sexual orientation.</a:t>
                      </a:r>
                      <a:endParaRPr lang="en-GB" sz="800" b="1" dirty="0"/>
                    </a:p>
                  </a:txBody>
                  <a:tcPr marL="91414" marR="91414" marT="45679" marB="45679"/>
                </a:tc>
                <a:extLst>
                  <a:ext uri="{0D108BD9-81ED-4DB2-BD59-A6C34878D82A}">
                    <a16:rowId xmlns:a16="http://schemas.microsoft.com/office/drawing/2014/main" val="10001"/>
                  </a:ext>
                </a:extLst>
              </a:tr>
              <a:tr h="457188">
                <a:tc>
                  <a:txBody>
                    <a:bodyPr/>
                    <a:lstStyle/>
                    <a:p>
                      <a:r>
                        <a:rPr lang="en-GB" sz="800" dirty="0"/>
                        <a:t>Sexism</a:t>
                      </a:r>
                    </a:p>
                  </a:txBody>
                  <a:tcPr marL="91414" marR="91414" marT="45679" marB="45679"/>
                </a:tc>
                <a:tc>
                  <a:txBody>
                    <a:bodyPr/>
                    <a:lstStyle/>
                    <a:p>
                      <a:r>
                        <a:rPr lang="en-GB" sz="800" dirty="0"/>
                        <a:t>Prejudice based on gender.</a:t>
                      </a:r>
                    </a:p>
                  </a:txBody>
                  <a:tcPr marL="91414" marR="91414" marT="45679" marB="45679"/>
                </a:tc>
                <a:extLst>
                  <a:ext uri="{0D108BD9-81ED-4DB2-BD59-A6C34878D82A}">
                    <a16:rowId xmlns:a16="http://schemas.microsoft.com/office/drawing/2014/main" val="10002"/>
                  </a:ext>
                </a:extLst>
              </a:tr>
              <a:tr h="463956">
                <a:tc>
                  <a:txBody>
                    <a:bodyPr/>
                    <a:lstStyle/>
                    <a:p>
                      <a:r>
                        <a:rPr lang="en-GB" sz="800" dirty="0"/>
                        <a:t>Ageism</a:t>
                      </a:r>
                    </a:p>
                  </a:txBody>
                  <a:tcPr marL="91414" marR="91414" marT="45679" marB="45679"/>
                </a:tc>
                <a:tc>
                  <a:txBody>
                    <a:bodyPr/>
                    <a:lstStyle/>
                    <a:p>
                      <a:r>
                        <a:rPr lang="en-GB" sz="800" dirty="0"/>
                        <a:t>Prejudice based on age (at either extreme or any other stage)</a:t>
                      </a:r>
                    </a:p>
                  </a:txBody>
                  <a:tcPr marL="91414" marR="91414" marT="45679" marB="45679"/>
                </a:tc>
                <a:extLst>
                  <a:ext uri="{0D108BD9-81ED-4DB2-BD59-A6C34878D82A}">
                    <a16:rowId xmlns:a16="http://schemas.microsoft.com/office/drawing/2014/main" val="10003"/>
                  </a:ext>
                </a:extLst>
              </a:tr>
              <a:tr h="360040">
                <a:tc>
                  <a:txBody>
                    <a:bodyPr/>
                    <a:lstStyle/>
                    <a:p>
                      <a:r>
                        <a:rPr lang="en-GB" sz="800" dirty="0"/>
                        <a:t>Disablism</a:t>
                      </a:r>
                    </a:p>
                  </a:txBody>
                  <a:tcPr marL="91414" marR="91414" marT="45679" marB="45679"/>
                </a:tc>
                <a:tc>
                  <a:txBody>
                    <a:bodyPr/>
                    <a:lstStyle/>
                    <a:p>
                      <a:r>
                        <a:rPr lang="en-GB" sz="800" dirty="0"/>
                        <a:t>Prejudice based on disability (physical or mental)</a:t>
                      </a:r>
                    </a:p>
                  </a:txBody>
                  <a:tcPr marL="91414" marR="91414" marT="45679" marB="45679"/>
                </a:tc>
                <a:extLst>
                  <a:ext uri="{0D108BD9-81ED-4DB2-BD59-A6C34878D82A}">
                    <a16:rowId xmlns:a16="http://schemas.microsoft.com/office/drawing/2014/main" val="10004"/>
                  </a:ext>
                </a:extLst>
              </a:tr>
              <a:tr h="364235">
                <a:tc>
                  <a:txBody>
                    <a:bodyPr/>
                    <a:lstStyle/>
                    <a:p>
                      <a:r>
                        <a:rPr lang="en-GB" sz="800" dirty="0"/>
                        <a:t>Positive Discrimination</a:t>
                      </a:r>
                    </a:p>
                  </a:txBody>
                  <a:tcPr marL="91414" marR="91414" marT="45679" marB="45679"/>
                </a:tc>
                <a:tc>
                  <a:txBody>
                    <a:bodyPr/>
                    <a:lstStyle/>
                    <a:p>
                      <a:r>
                        <a:rPr lang="en-GB" sz="800" dirty="0"/>
                        <a:t>Discriminating for a group that is generally discriminated against in society to even the balance.</a:t>
                      </a:r>
                    </a:p>
                  </a:txBody>
                  <a:tcPr marL="91414" marR="91414" marT="45679" marB="45679"/>
                </a:tc>
                <a:extLst>
                  <a:ext uri="{0D108BD9-81ED-4DB2-BD59-A6C34878D82A}">
                    <a16:rowId xmlns:a16="http://schemas.microsoft.com/office/drawing/2014/main" val="10005"/>
                  </a:ext>
                </a:extLst>
              </a:tr>
              <a:tr h="335244">
                <a:tc>
                  <a:txBody>
                    <a:bodyPr/>
                    <a:lstStyle/>
                    <a:p>
                      <a:r>
                        <a:rPr lang="en-GB" sz="800" dirty="0"/>
                        <a:t>Equality</a:t>
                      </a:r>
                    </a:p>
                  </a:txBody>
                  <a:tcPr marL="91414" marR="91414" marT="45679" marB="45679"/>
                </a:tc>
                <a:tc>
                  <a:txBody>
                    <a:bodyPr/>
                    <a:lstStyle/>
                    <a:p>
                      <a:r>
                        <a:rPr lang="en-GB" sz="800" dirty="0"/>
                        <a:t>Treating everyone the same</a:t>
                      </a:r>
                    </a:p>
                  </a:txBody>
                  <a:tcPr marL="91414" marR="91414" marT="45679" marB="45679"/>
                </a:tc>
                <a:extLst>
                  <a:ext uri="{0D108BD9-81ED-4DB2-BD59-A6C34878D82A}">
                    <a16:rowId xmlns:a16="http://schemas.microsoft.com/office/drawing/2014/main" val="10006"/>
                  </a:ext>
                </a:extLst>
              </a:tr>
            </a:tbl>
          </a:graphicData>
        </a:graphic>
      </p:graphicFrame>
      <p:pic>
        <p:nvPicPr>
          <p:cNvPr id="4181" name="Picture 85" descr="Pin di Religious Tolerance">
            <a:extLst>
              <a:ext uri="{FF2B5EF4-FFF2-40B4-BE49-F238E27FC236}">
                <a16:creationId xmlns:a16="http://schemas.microsoft.com/office/drawing/2014/main" id="{D7897CD0-4A43-43F6-877B-5B452B480F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5124" y="1201738"/>
            <a:ext cx="2133600" cy="2143125"/>
          </a:xfrm>
          <a:prstGeom prst="rect">
            <a:avLst/>
          </a:prstGeom>
          <a:noFill/>
          <a:extLst>
            <a:ext uri="{909E8E84-426E-40DD-AFC4-6F175D3DCCD1}">
              <a14:hiddenFill xmlns:a14="http://schemas.microsoft.com/office/drawing/2010/main">
                <a:solidFill>
                  <a:srgbClr val="FFFFFF"/>
                </a:solidFill>
              </a14:hiddenFill>
            </a:ext>
          </a:extLst>
        </p:spPr>
      </p:pic>
      <p:pic>
        <p:nvPicPr>
          <p:cNvPr id="4183" name="Picture 87">
            <a:extLst>
              <a:ext uri="{FF2B5EF4-FFF2-40B4-BE49-F238E27FC236}">
                <a16:creationId xmlns:a16="http://schemas.microsoft.com/office/drawing/2014/main" id="{EC56D68A-A5B2-4248-86B5-8A6A70521F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1961" y="5153820"/>
            <a:ext cx="4392488" cy="15882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Template>
  <TotalTime>3667</TotalTime>
  <Words>436</Words>
  <Application>Microsoft Office PowerPoint</Application>
  <PresentationFormat>On-screen Show (4:3)</PresentationFormat>
  <Paragraphs>55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Tahoma</vt:lpstr>
      <vt:lpstr>Arial</vt:lpstr>
      <vt:lpstr>Calibri Light</vt:lpstr>
      <vt:lpstr>Calibri</vt:lpstr>
      <vt:lpstr>Georgia</vt:lpstr>
      <vt:lpstr>Times New Roman</vt:lpstr>
      <vt:lpstr>Office Theme</vt:lpstr>
      <vt:lpstr>PowerPoint Presentation</vt:lpstr>
    </vt:vector>
  </TitlesOfParts>
  <Company>The James Hornsby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dc:title>
  <dc:creator>hendyl</dc:creator>
  <cp:lastModifiedBy>Pickering, Chris</cp:lastModifiedBy>
  <cp:revision>205</cp:revision>
  <cp:lastPrinted>2017-11-08T12:20:00Z</cp:lastPrinted>
  <dcterms:created xsi:type="dcterms:W3CDTF">2008-06-18T08:30:33Z</dcterms:created>
  <dcterms:modified xsi:type="dcterms:W3CDTF">2021-04-22T07:33:59Z</dcterms:modified>
</cp:coreProperties>
</file>